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352" r:id="rId5"/>
    <p:sldId id="470" r:id="rId6"/>
    <p:sldId id="477" r:id="rId7"/>
    <p:sldId id="473" r:id="rId8"/>
    <p:sldId id="474" r:id="rId9"/>
    <p:sldId id="475" r:id="rId10"/>
    <p:sldId id="476" r:id="rId11"/>
    <p:sldId id="472" r:id="rId12"/>
    <p:sldId id="478" r:id="rId13"/>
    <p:sldId id="3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5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GIF>
</file>

<file path=ppt/media/image17.GIF>
</file>

<file path=ppt/media/image18.png>
</file>

<file path=ppt/media/image19.svg>
</file>

<file path=ppt/media/image2.png>
</file>

<file path=ppt/media/image20.GIF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4.png>
</file>

<file path=ppt/media/image5.svg>
</file>

<file path=ppt/media/image6.png>
</file>

<file path=ppt/media/image7.sv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D03A-E1F1-8574-0C95-EE1F6662C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74FC52-40E2-3047-8C06-E125F031D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E06D5-182E-93C1-D479-21674E4C4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2EE7C-8A89-E5AD-5CE7-6B6FACA5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59C9F-259F-0ACC-5490-3DA8ED00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83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68494-01B5-F7CF-A6F5-98CB1BE7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D9BD8C-3C6B-84E5-651C-627276346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F1600-C21D-429F-9F15-AB755C42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A55AA-F9B9-4C38-D156-66420B8E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ADB52-10F3-A678-C8F0-0797315E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40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F58D05-0A86-B5FF-62AB-D489C8E196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5CD7E2-2962-5DA0-98D8-0291D2AE8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069AF-00AB-D1A5-E0C8-C31B489A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E591F-C405-1B36-DF45-4E4E6DCD4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2057A-D035-8B90-19C1-DAD756512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6AADD-BA17-C76B-E6FD-E1233E59A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2CC83-63E7-CDA5-9037-76BDE4F6C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4CC1F-6E67-3C86-1E6C-B4794F90B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8BEAF-B723-7058-0266-C9349FC4A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DDD90-3211-4AAB-F84B-3737D2E6F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8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0E8B8-B638-0B2F-6FC4-AD5FB6E4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A3D3B-BCD9-E5AA-54DC-56E92FDFF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53CCE-03CF-E78E-E6E0-B44C782B1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241C-4212-BCE1-93A0-50F70F09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AE30D-9A85-5388-152A-396693AC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3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53FA8-EA66-78E2-D4A2-F77A2611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DAD07-5385-E58A-EA28-3CEB6BA79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E6EB93-4656-01D7-4F36-41F8C9369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D10D0-E260-EDA8-E3A0-EC1BDA310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21D91-4AC7-873C-2362-BECA5898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155F7-4F9F-68E7-8314-2954D92EA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86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73BD1-E564-FDD4-E7CA-8DAFCBE44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069DE-80C7-8B65-E106-EFE70C7AD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6C500-5716-4AAD-E9AA-3C975B2D8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EA6B6D-B861-3C8F-B132-C0E2410FD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2175E-3F4E-B9F8-69BF-B7CE912B48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10E3F8-6EE4-ED36-0EDF-8EC4E658B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AB5D7F-D793-2010-A9A6-DDCF85C4A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400AA6-D7EF-BFE3-931B-04538016B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07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E694-47E0-73E3-F20E-C098F0203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D3979-7656-971A-7A77-038BD1865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0BB39A-3F57-B4A3-FD78-B5920A09B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4360F-FC5D-D6CD-04E9-B77F71B64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A52B9-5D6D-D201-F79D-26F5014C0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5BAE7A-B065-65B6-B63A-D24573C45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A80F9-4A8A-6EBA-231B-084A472B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20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5E610-4D78-579D-6C22-CF2456ABD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A0F02-818B-B340-A21C-AA94196F7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80A2A-D2AD-DDB1-4679-F24174776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B2066-21B6-4ABB-FABC-46E585083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B79A6-D83F-3D30-7AE0-E97784A9F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5C8AE-347A-3D28-2000-539E773FF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20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154C7-92F0-EB48-D03B-6A58B0A7A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DA3463-73F9-EBA8-1B9F-EF46B5EFD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AFB0C-2464-39FA-1D7A-5570EB0D4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18F75-57A6-CF7A-B7A1-5252D714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7DD21-13A6-7EA9-2D70-6AC5B3F4F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119EE3-366E-7110-2A2B-4AE5B5941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2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635921-9788-84E1-6D39-6101D07C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54746-D0FA-14A9-7323-C95778734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3449D-B4B8-A446-1786-104482BD6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A6E20-D4FC-47B0-83BC-A39660B9BCD8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C591D-983A-55A9-8ABB-18BC243B8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D223D-69C1-997F-95A8-2EF552DFB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A2984-B997-4FEE-9924-B985E9AC4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01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GIF"/><Relationship Id="rId4" Type="http://schemas.openxmlformats.org/officeDocument/2006/relationships/image" Target="../media/image3.svg"/><Relationship Id="rId9" Type="http://schemas.openxmlformats.org/officeDocument/2006/relationships/image" Target="../media/image8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GIF"/><Relationship Id="rId5" Type="http://schemas.openxmlformats.org/officeDocument/2006/relationships/image" Target="../media/image22.GIF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2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GIF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2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2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12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2.png"/><Relationship Id="rId5" Type="http://schemas.openxmlformats.org/officeDocument/2006/relationships/image" Target="../media/image12.png"/><Relationship Id="rId10" Type="http://schemas.openxmlformats.org/officeDocument/2006/relationships/image" Target="../media/image17.GIF"/><Relationship Id="rId4" Type="http://schemas.openxmlformats.org/officeDocument/2006/relationships/image" Target="../media/image11.svg"/><Relationship Id="rId9" Type="http://schemas.openxmlformats.org/officeDocument/2006/relationships/image" Target="../media/image16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GIF"/><Relationship Id="rId3" Type="http://schemas.openxmlformats.org/officeDocument/2006/relationships/image" Target="../media/image18.png"/><Relationship Id="rId7" Type="http://schemas.openxmlformats.org/officeDocument/2006/relationships/image" Target="../media/image20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GIF"/><Relationship Id="rId5" Type="http://schemas.openxmlformats.org/officeDocument/2006/relationships/image" Target="../media/image22.GIF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GIF"/><Relationship Id="rId5" Type="http://schemas.openxmlformats.org/officeDocument/2006/relationships/image" Target="../media/image22.GIF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GIF"/><Relationship Id="rId5" Type="http://schemas.openxmlformats.org/officeDocument/2006/relationships/image" Target="../media/image22.GIF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Freeform 3"/>
          <p:cNvSpPr/>
          <p:nvPr/>
        </p:nvSpPr>
        <p:spPr>
          <a:xfrm>
            <a:off x="8647579" y="5761362"/>
            <a:ext cx="3190979" cy="821677"/>
          </a:xfrm>
          <a:custGeom>
            <a:avLst/>
            <a:gdLst/>
            <a:ahLst/>
            <a:cxnLst/>
            <a:rect l="l" t="t" r="r" b="b"/>
            <a:pathLst>
              <a:path w="4786468" h="1232515">
                <a:moveTo>
                  <a:pt x="0" y="0"/>
                </a:moveTo>
                <a:lnTo>
                  <a:pt x="4786468" y="0"/>
                </a:lnTo>
                <a:lnTo>
                  <a:pt x="4786468" y="1232516"/>
                </a:lnTo>
                <a:lnTo>
                  <a:pt x="0" y="1232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4" name="Freeform 4"/>
          <p:cNvSpPr/>
          <p:nvPr/>
        </p:nvSpPr>
        <p:spPr>
          <a:xfrm>
            <a:off x="9179944" y="-337392"/>
            <a:ext cx="3457926" cy="3537520"/>
          </a:xfrm>
          <a:custGeom>
            <a:avLst/>
            <a:gdLst/>
            <a:ahLst/>
            <a:cxnLst/>
            <a:rect l="l" t="t" r="r" b="b"/>
            <a:pathLst>
              <a:path w="5186889" h="5306280">
                <a:moveTo>
                  <a:pt x="0" y="0"/>
                </a:moveTo>
                <a:lnTo>
                  <a:pt x="5186888" y="0"/>
                </a:lnTo>
                <a:lnTo>
                  <a:pt x="5186888" y="5306280"/>
                </a:lnTo>
                <a:lnTo>
                  <a:pt x="0" y="5306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5" name="Freeform 5"/>
          <p:cNvSpPr/>
          <p:nvPr/>
        </p:nvSpPr>
        <p:spPr>
          <a:xfrm>
            <a:off x="-688731" y="3429001"/>
            <a:ext cx="3553055" cy="3553055"/>
          </a:xfrm>
          <a:custGeom>
            <a:avLst/>
            <a:gdLst/>
            <a:ahLst/>
            <a:cxnLst/>
            <a:rect l="l" t="t" r="r" b="b"/>
            <a:pathLst>
              <a:path w="5329583" h="5329583">
                <a:moveTo>
                  <a:pt x="0" y="0"/>
                </a:moveTo>
                <a:lnTo>
                  <a:pt x="5329583" y="0"/>
                </a:lnTo>
                <a:lnTo>
                  <a:pt x="5329583" y="5329583"/>
                </a:lnTo>
                <a:lnTo>
                  <a:pt x="0" y="53295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94482" y="-369869"/>
            <a:ext cx="9802649" cy="784211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489048" y="3022447"/>
            <a:ext cx="7946442" cy="873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5334">
                <a:solidFill>
                  <a:srgbClr val="3075CF"/>
                </a:solidFill>
              </a:rPr>
              <a:t>ĐỀ TÀI: QUẢN LÍ HỌC VIÊN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426576" y="2311441"/>
            <a:ext cx="3340541" cy="795826"/>
            <a:chOff x="0" y="0"/>
            <a:chExt cx="1248518" cy="2974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48518" cy="297438"/>
            </a:xfrm>
            <a:custGeom>
              <a:avLst/>
              <a:gdLst/>
              <a:ahLst/>
              <a:cxnLst/>
              <a:rect l="l" t="t" r="r" b="b"/>
              <a:pathLst>
                <a:path w="1248518" h="297438">
                  <a:moveTo>
                    <a:pt x="0" y="0"/>
                  </a:moveTo>
                  <a:lnTo>
                    <a:pt x="1248518" y="0"/>
                  </a:lnTo>
                  <a:lnTo>
                    <a:pt x="124851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6C52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42875"/>
              <a:ext cx="1248518" cy="44031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1600" spc="221">
                  <a:solidFill>
                    <a:srgbClr val="FFD1CC"/>
                  </a:solidFill>
                </a:rPr>
                <a:t>Môn Học: Công Nghệ .NET</a:t>
              </a:r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 rot="-10128901">
            <a:off x="-2805368" y="3692201"/>
            <a:ext cx="5610738" cy="5486400"/>
          </a:xfrm>
          <a:prstGeom prst="rect">
            <a:avLst/>
          </a:prstGeom>
        </p:spPr>
      </p:pic>
      <p:grpSp>
        <p:nvGrpSpPr>
          <p:cNvPr id="13" name="Group 8"/>
          <p:cNvGrpSpPr/>
          <p:nvPr/>
        </p:nvGrpSpPr>
        <p:grpSpPr>
          <a:xfrm>
            <a:off x="7163003" y="4917481"/>
            <a:ext cx="3340541" cy="795826"/>
            <a:chOff x="0" y="0"/>
            <a:chExt cx="1248518" cy="297438"/>
          </a:xfrm>
        </p:grpSpPr>
        <p:sp>
          <p:nvSpPr>
            <p:cNvPr id="14" name="Freeform 9"/>
            <p:cNvSpPr/>
            <p:nvPr/>
          </p:nvSpPr>
          <p:spPr>
            <a:xfrm>
              <a:off x="0" y="0"/>
              <a:ext cx="1248518" cy="297438"/>
            </a:xfrm>
            <a:custGeom>
              <a:avLst/>
              <a:gdLst/>
              <a:ahLst/>
              <a:cxnLst/>
              <a:rect l="l" t="t" r="r" b="b"/>
              <a:pathLst>
                <a:path w="1248518" h="297438">
                  <a:moveTo>
                    <a:pt x="0" y="0"/>
                  </a:moveTo>
                  <a:lnTo>
                    <a:pt x="1248518" y="0"/>
                  </a:lnTo>
                  <a:lnTo>
                    <a:pt x="124851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6C52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5" name="TextBox 10"/>
            <p:cNvSpPr txBox="1"/>
            <p:nvPr/>
          </p:nvSpPr>
          <p:spPr>
            <a:xfrm>
              <a:off x="0" y="-142875"/>
              <a:ext cx="1248518" cy="44031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1600" spc="221">
                  <a:solidFill>
                    <a:srgbClr val="FFD1CC"/>
                  </a:solidFill>
                </a:rPr>
                <a:t>GVHD:Lâm Hoạ Mi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EB008668-23F1-0DD3-AF4D-72AAB9DB9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78" y="1875272"/>
            <a:ext cx="9914689" cy="630472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Quản lí điểm</a:t>
            </a:r>
          </a:p>
        </p:txBody>
      </p:sp>
    </p:spTree>
    <p:extLst>
      <p:ext uri="{BB962C8B-B14F-4D97-AF65-F5344CB8AC3E}">
        <p14:creationId xmlns:p14="http://schemas.microsoft.com/office/powerpoint/2010/main" val="394937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5044" y="-762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4790E94-6FD9-0159-E0D2-A59C66B1F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149" y="1949483"/>
            <a:ext cx="8331200" cy="450472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Báo cáo</a:t>
            </a:r>
          </a:p>
        </p:txBody>
      </p:sp>
    </p:spTree>
    <p:extLst>
      <p:ext uri="{BB962C8B-B14F-4D97-AF65-F5344CB8AC3E}">
        <p14:creationId xmlns:p14="http://schemas.microsoft.com/office/powerpoint/2010/main" val="400065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5044" y="-762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" name="Picture 2" descr="A screenshot of a cartoon&#10;&#10;Description automatically generated">
            <a:extLst>
              <a:ext uri="{FF2B5EF4-FFF2-40B4-BE49-F238E27FC236}">
                <a16:creationId xmlns:a16="http://schemas.microsoft.com/office/drawing/2014/main" id="{3E75D475-CF4D-97F3-86EC-75FBCB639C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37" y="2065986"/>
            <a:ext cx="8964386" cy="449623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Nghe nhạc</a:t>
            </a:r>
          </a:p>
        </p:txBody>
      </p:sp>
    </p:spTree>
    <p:extLst>
      <p:ext uri="{BB962C8B-B14F-4D97-AF65-F5344CB8AC3E}">
        <p14:creationId xmlns:p14="http://schemas.microsoft.com/office/powerpoint/2010/main" val="4250372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sp>
        <p:nvSpPr>
          <p:cNvPr id="6" name="Freeform 6"/>
          <p:cNvSpPr/>
          <p:nvPr/>
        </p:nvSpPr>
        <p:spPr>
          <a:xfrm>
            <a:off x="685800" y="4905165"/>
            <a:ext cx="3817793" cy="3905671"/>
          </a:xfrm>
          <a:custGeom>
            <a:avLst/>
            <a:gdLst/>
            <a:ahLst/>
            <a:cxnLst/>
            <a:rect l="l" t="t" r="r" b="b"/>
            <a:pathLst>
              <a:path w="5726690" h="5858506">
                <a:moveTo>
                  <a:pt x="0" y="0"/>
                </a:moveTo>
                <a:lnTo>
                  <a:pt x="5726690" y="0"/>
                </a:lnTo>
                <a:lnTo>
                  <a:pt x="5726690" y="5858506"/>
                </a:lnTo>
                <a:lnTo>
                  <a:pt x="0" y="58585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/>
          <p:cNvSpPr/>
          <p:nvPr/>
        </p:nvSpPr>
        <p:spPr>
          <a:xfrm>
            <a:off x="10069868" y="0"/>
            <a:ext cx="3551345" cy="2224030"/>
          </a:xfrm>
          <a:custGeom>
            <a:avLst/>
            <a:gdLst/>
            <a:ahLst/>
            <a:cxnLst/>
            <a:rect l="l" t="t" r="r" b="b"/>
            <a:pathLst>
              <a:path w="5327018" h="3336045">
                <a:moveTo>
                  <a:pt x="0" y="0"/>
                </a:moveTo>
                <a:lnTo>
                  <a:pt x="5327017" y="0"/>
                </a:lnTo>
                <a:lnTo>
                  <a:pt x="5327017" y="3336045"/>
                </a:lnTo>
                <a:lnTo>
                  <a:pt x="0" y="33360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TextBox 8"/>
          <p:cNvSpPr txBox="1"/>
          <p:nvPr/>
        </p:nvSpPr>
        <p:spPr>
          <a:xfrm>
            <a:off x="3350427" y="2404862"/>
            <a:ext cx="5491147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JA Jayagiri Sans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sp>
        <p:nvSpPr>
          <p:cNvPr id="6" name="Freeform 6"/>
          <p:cNvSpPr/>
          <p:nvPr/>
        </p:nvSpPr>
        <p:spPr>
          <a:xfrm>
            <a:off x="9179944" y="-337392"/>
            <a:ext cx="3457926" cy="3537520"/>
          </a:xfrm>
          <a:custGeom>
            <a:avLst/>
            <a:gdLst/>
            <a:ahLst/>
            <a:cxnLst/>
            <a:rect l="l" t="t" r="r" b="b"/>
            <a:pathLst>
              <a:path w="5186889" h="5306280">
                <a:moveTo>
                  <a:pt x="0" y="0"/>
                </a:moveTo>
                <a:lnTo>
                  <a:pt x="5186888" y="0"/>
                </a:lnTo>
                <a:lnTo>
                  <a:pt x="5186888" y="5306280"/>
                </a:lnTo>
                <a:lnTo>
                  <a:pt x="0" y="5306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7079013" y="965791"/>
            <a:ext cx="4540408" cy="5318047"/>
            <a:chOff x="0" y="0"/>
            <a:chExt cx="4597400" cy="5384800"/>
          </a:xfrm>
        </p:grpSpPr>
        <p:sp>
          <p:nvSpPr>
            <p:cNvPr id="8" name="Freeform 8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9" name="Freeform 9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7"/>
              <a:stretch>
                <a:fillRect l="-22536" r="-22536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8"/>
              <a:stretch>
                <a:fillRect l="-40580" r="-40580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30" name="Picture 30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 rot="2173052">
            <a:off x="4628562" y="-337392"/>
            <a:ext cx="2934877" cy="2802807"/>
          </a:xfrm>
          <a:prstGeom prst="rect">
            <a:avLst/>
          </a:prstGeom>
        </p:spPr>
      </p:pic>
      <p:sp>
        <p:nvSpPr>
          <p:cNvPr id="32" name="Freeform 32"/>
          <p:cNvSpPr/>
          <p:nvPr/>
        </p:nvSpPr>
        <p:spPr>
          <a:xfrm>
            <a:off x="711200" y="1346200"/>
            <a:ext cx="3173730" cy="1269153"/>
          </a:xfrm>
          <a:custGeom>
            <a:avLst/>
            <a:gdLst/>
            <a:ahLst/>
            <a:cxnLst/>
            <a:rect l="l" t="t" r="r" b="b"/>
            <a:pathLst>
              <a:path w="1186219" h="474272">
                <a:moveTo>
                  <a:pt x="0" y="0"/>
                </a:moveTo>
                <a:lnTo>
                  <a:pt x="1186219" y="0"/>
                </a:lnTo>
                <a:lnTo>
                  <a:pt x="1186219" y="474272"/>
                </a:lnTo>
                <a:lnTo>
                  <a:pt x="0" y="474272"/>
                </a:lnTo>
                <a:close/>
              </a:path>
            </a:pathLst>
          </a:custGeom>
          <a:solidFill>
            <a:srgbClr val="FF6C52"/>
          </a:solidFill>
        </p:spPr>
        <p:txBody>
          <a:bodyPr/>
          <a:lstStyle/>
          <a:p>
            <a:endParaRPr lang="en-US" sz="1200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9349217" y="3756126"/>
            <a:ext cx="3250176" cy="3693382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1016058" y="1549305"/>
            <a:ext cx="3173853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</a:rPr>
              <a:t>Hello!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11258" y="3022600"/>
            <a:ext cx="5679215" cy="152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3"/>
              </a:lnSpc>
            </a:pPr>
            <a:r>
              <a:rPr lang="en-US" sz="2333">
                <a:solidFill>
                  <a:srgbClr val="000000"/>
                </a:solidFill>
              </a:rPr>
              <a:t>Trong bài thuyết trình hôm nay, chúng ta sẽ tìm hiểu về phần mềm quản lí học viên.</a:t>
            </a:r>
          </a:p>
          <a:p>
            <a:pPr>
              <a:lnSpc>
                <a:spcPts val="3033"/>
              </a:lnSpc>
            </a:pPr>
            <a:endParaRPr lang="en-US" sz="2333">
              <a:solidFill>
                <a:srgbClr val="000000"/>
              </a:solidFill>
            </a:endParaRPr>
          </a:p>
          <a:p>
            <a:pPr>
              <a:lnSpc>
                <a:spcPts val="3033"/>
              </a:lnSpc>
            </a:pPr>
            <a:endParaRPr lang="en-US" sz="2333">
              <a:solidFill>
                <a:srgbClr val="000000"/>
              </a:solidFill>
            </a:endParaRPr>
          </a:p>
        </p:txBody>
      </p:sp>
      <p:grpSp>
        <p:nvGrpSpPr>
          <p:cNvPr id="37" name="Group 37"/>
          <p:cNvGrpSpPr/>
          <p:nvPr/>
        </p:nvGrpSpPr>
        <p:grpSpPr>
          <a:xfrm>
            <a:off x="1011825" y="6216799"/>
            <a:ext cx="2619636" cy="337278"/>
            <a:chOff x="0" y="0"/>
            <a:chExt cx="5239272" cy="674556"/>
          </a:xfrm>
        </p:grpSpPr>
        <p:sp>
          <p:nvSpPr>
            <p:cNvPr id="38" name="Freeform 38"/>
            <p:cNvSpPr/>
            <p:nvPr/>
          </p:nvSpPr>
          <p:spPr>
            <a:xfrm>
              <a:off x="2619636" y="0"/>
              <a:ext cx="2619636" cy="674556"/>
            </a:xfrm>
            <a:custGeom>
              <a:avLst/>
              <a:gdLst/>
              <a:ahLst/>
              <a:cxnLst/>
              <a:rect l="l" t="t" r="r" b="b"/>
              <a:pathLst>
                <a:path w="2619636" h="674556">
                  <a:moveTo>
                    <a:pt x="0" y="0"/>
                  </a:moveTo>
                  <a:lnTo>
                    <a:pt x="2619636" y="0"/>
                  </a:lnTo>
                  <a:lnTo>
                    <a:pt x="2619636" y="674556"/>
                  </a:lnTo>
                  <a:lnTo>
                    <a:pt x="0" y="6745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0"/>
              <a:ext cx="2619636" cy="674556"/>
            </a:xfrm>
            <a:custGeom>
              <a:avLst/>
              <a:gdLst/>
              <a:ahLst/>
              <a:cxnLst/>
              <a:rect l="l" t="t" r="r" b="b"/>
              <a:pathLst>
                <a:path w="2619636" h="674556">
                  <a:moveTo>
                    <a:pt x="0" y="0"/>
                  </a:moveTo>
                  <a:lnTo>
                    <a:pt x="2619636" y="0"/>
                  </a:lnTo>
                  <a:lnTo>
                    <a:pt x="2619636" y="674556"/>
                  </a:lnTo>
                  <a:lnTo>
                    <a:pt x="0" y="6745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800" y="-254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reeform 3"/>
          <p:cNvSpPr/>
          <p:nvPr/>
        </p:nvSpPr>
        <p:spPr>
          <a:xfrm rot="-10800000">
            <a:off x="9761742" y="-716738"/>
            <a:ext cx="3125685" cy="8040203"/>
          </a:xfrm>
          <a:custGeom>
            <a:avLst/>
            <a:gdLst/>
            <a:ahLst/>
            <a:cxnLst/>
            <a:rect l="l" t="t" r="r" b="b"/>
            <a:pathLst>
              <a:path w="4688528" h="12060304">
                <a:moveTo>
                  <a:pt x="0" y="0"/>
                </a:moveTo>
                <a:lnTo>
                  <a:pt x="4688528" y="0"/>
                </a:lnTo>
                <a:lnTo>
                  <a:pt x="4688528" y="12060303"/>
                </a:lnTo>
                <a:lnTo>
                  <a:pt x="0" y="120603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47608"/>
            </a:stretch>
          </a:blipFill>
        </p:spPr>
        <p:txBody>
          <a:bodyPr/>
          <a:lstStyle/>
          <a:p>
            <a:endParaRPr 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71538" y="695319"/>
            <a:ext cx="3391561" cy="1172633"/>
            <a:chOff x="0" y="-102687"/>
            <a:chExt cx="1267587" cy="4382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67587" cy="295396"/>
            </a:xfrm>
            <a:custGeom>
              <a:avLst/>
              <a:gdLst/>
              <a:ahLst/>
              <a:cxnLst/>
              <a:rect l="l" t="t" r="r" b="b"/>
              <a:pathLst>
                <a:path w="1267587" h="295396">
                  <a:moveTo>
                    <a:pt x="0" y="0"/>
                  </a:moveTo>
                  <a:lnTo>
                    <a:pt x="1267587" y="0"/>
                  </a:lnTo>
                  <a:lnTo>
                    <a:pt x="1267587" y="295396"/>
                  </a:lnTo>
                  <a:lnTo>
                    <a:pt x="0" y="295396"/>
                  </a:lnTo>
                  <a:close/>
                </a:path>
              </a:pathLst>
            </a:custGeom>
            <a:solidFill>
              <a:srgbClr val="3075CF"/>
            </a:solid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02687"/>
              <a:ext cx="1142346" cy="43826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334" spc="221">
                  <a:solidFill>
                    <a:srgbClr val="F2F1E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Bao Gồm: </a:t>
              </a: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419907" y="-295752"/>
            <a:ext cx="4698232" cy="4868634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7491632" y="2666389"/>
            <a:ext cx="6100779" cy="3812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822313-5AED-5156-9C5F-36CA34356569}"/>
              </a:ext>
            </a:extLst>
          </p:cNvPr>
          <p:cNvSpPr txBox="1"/>
          <p:nvPr/>
        </p:nvSpPr>
        <p:spPr>
          <a:xfrm>
            <a:off x="1371538" y="2072425"/>
            <a:ext cx="5994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11" indent="-228611">
              <a:buFont typeface="+mj-lt"/>
              <a:buAutoNum type="arabicPeriod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Giới thiệu tổng quan</a:t>
            </a:r>
          </a:p>
          <a:p>
            <a:pPr marL="228611" indent="-228611">
              <a:buFont typeface="+mj-lt"/>
              <a:buAutoNum type="arabicPeriod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Các chức năng: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 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học viên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giảng viên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môn học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điểm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Báo cáo kết quả</a:t>
            </a:r>
          </a:p>
          <a:p>
            <a:pPr marL="533427" lvl="1" indent="-228611">
              <a:buFont typeface="Arial" panose="020B0604020202020204" pitchFamily="34" charset="0"/>
              <a:buChar char="•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Nghe nhạc vui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270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6" t="-40196" r="-1025" b="-31922"/>
            </a:stretch>
          </a:blipFill>
        </p:spPr>
        <p:txBody>
          <a:bodyPr/>
          <a:lstStyle/>
          <a:p>
            <a:endParaRPr 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1.Tổng quan</a:t>
              </a:r>
              <a:endParaRPr lang="vi-VN" sz="4000" spc="22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CF01A6-0981-DB53-8994-031B6C9300FA}"/>
              </a:ext>
            </a:extLst>
          </p:cNvPr>
          <p:cNvSpPr txBox="1"/>
          <p:nvPr/>
        </p:nvSpPr>
        <p:spPr>
          <a:xfrm>
            <a:off x="949769" y="1973315"/>
            <a:ext cx="7416800" cy="2061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>
                <a:latin typeface="Times New Roman" panose="02020603050405020304" pitchFamily="18" charset="0"/>
                <a:cs typeface="Times New Roman" panose="02020603050405020304" pitchFamily="18" charset="0"/>
              </a:rPr>
              <a:t>Nhìn chung thì đây là một phần mềm cơ bản gồm các chức năng chính là:”Thêm, Xoá, Sửa”, quản lí một số đối tượng nhất định như là giảng viên, học viên và các thành phần cơ bản khác.</a:t>
            </a:r>
          </a:p>
          <a:p>
            <a:endParaRPr lang="en-US" sz="2133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33">
                <a:latin typeface="Times New Roman" panose="02020603050405020304" pitchFamily="18" charset="0"/>
                <a:cs typeface="Times New Roman" panose="02020603050405020304" pitchFamily="18" charset="0"/>
              </a:rPr>
              <a:t>Phần mềm sử dụng ngôn ngữ lập trình là C# sử dụng môi trường là WINDOWS FORMS APP(.NET FRAMEWORK) Visual 2019.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</a:t>
            </a:r>
          </a:p>
        </p:txBody>
      </p:sp>
      <p:pic>
        <p:nvPicPr>
          <p:cNvPr id="4" name="Picture 3" descr="A screenshot of a login page&#10;&#10;Description automatically generated">
            <a:extLst>
              <a:ext uri="{FF2B5EF4-FFF2-40B4-BE49-F238E27FC236}">
                <a16:creationId xmlns:a16="http://schemas.microsoft.com/office/drawing/2014/main" id="{BC35B10B-B26B-1FF7-9B23-CE3590384E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612" y="2452031"/>
            <a:ext cx="7065264" cy="382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68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nhập(Phân quyền)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6305B0-E04F-9A27-6AC0-1FC34A8E8C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126" y="2430661"/>
            <a:ext cx="5573213" cy="38689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91ED447-C8C8-009C-2557-090B0E4FAC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6949" y="2423060"/>
            <a:ext cx="5067892" cy="303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38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69436D-2419-449B-5CD1-BC4795D1B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445" y="2071465"/>
            <a:ext cx="7458575" cy="462256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Quản lí học viên</a:t>
            </a:r>
          </a:p>
        </p:txBody>
      </p:sp>
    </p:spTree>
    <p:extLst>
      <p:ext uri="{BB962C8B-B14F-4D97-AF65-F5344CB8AC3E}">
        <p14:creationId xmlns:p14="http://schemas.microsoft.com/office/powerpoint/2010/main" val="4198049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Quản lí giảng viên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B546B8-1215-0212-AEB9-CA0D181949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4863" y="2529752"/>
            <a:ext cx="7874000" cy="380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222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8E19429D-56B3-DC98-0CE0-32F907521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0" y="2189448"/>
            <a:ext cx="8351386" cy="466855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111825" y="-337392"/>
            <a:ext cx="573798" cy="7338706"/>
            <a:chOff x="0" y="0"/>
            <a:chExt cx="1147595" cy="146774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7595" cy="9147499"/>
            </a:xfrm>
            <a:custGeom>
              <a:avLst/>
              <a:gdLst/>
              <a:ahLst/>
              <a:cxnLst/>
              <a:rect l="l" t="t" r="r" b="b"/>
              <a:pathLst>
                <a:path w="1147595" h="9147499">
                  <a:moveTo>
                    <a:pt x="0" y="0"/>
                  </a:moveTo>
                  <a:lnTo>
                    <a:pt x="1147595" y="0"/>
                  </a:lnTo>
                  <a:lnTo>
                    <a:pt x="1147595" y="9147499"/>
                  </a:lnTo>
                  <a:lnTo>
                    <a:pt x="0" y="9147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9236399"/>
              <a:ext cx="1147595" cy="5441012"/>
            </a:xfrm>
            <a:custGeom>
              <a:avLst/>
              <a:gdLst/>
              <a:ahLst/>
              <a:cxnLst/>
              <a:rect l="l" t="t" r="r" b="b"/>
              <a:pathLst>
                <a:path w="1147595" h="5441012">
                  <a:moveTo>
                    <a:pt x="0" y="0"/>
                  </a:moveTo>
                  <a:lnTo>
                    <a:pt x="1147595" y="0"/>
                  </a:lnTo>
                  <a:lnTo>
                    <a:pt x="1147595" y="5441013"/>
                  </a:lnTo>
                  <a:lnTo>
                    <a:pt x="0" y="5441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b="-681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4134881">
            <a:off x="8608736" y="-1370740"/>
            <a:ext cx="4216826" cy="4347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69434" y="76200"/>
            <a:ext cx="4745990" cy="1178137"/>
            <a:chOff x="0" y="-85916"/>
            <a:chExt cx="1244081" cy="4403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081" cy="297453"/>
            </a:xfrm>
            <a:custGeom>
              <a:avLst/>
              <a:gdLst/>
              <a:ahLst/>
              <a:cxnLst/>
              <a:rect l="l" t="t" r="r" b="b"/>
              <a:pathLst>
                <a:path w="1010428" h="297438">
                  <a:moveTo>
                    <a:pt x="0" y="0"/>
                  </a:moveTo>
                  <a:lnTo>
                    <a:pt x="1010428" y="0"/>
                  </a:lnTo>
                  <a:lnTo>
                    <a:pt x="1010428" y="297438"/>
                  </a:lnTo>
                  <a:lnTo>
                    <a:pt x="0" y="297438"/>
                  </a:lnTo>
                  <a:close/>
                </a:path>
              </a:pathLst>
            </a:custGeom>
            <a:solidFill>
              <a:srgbClr val="FFD1CC"/>
            </a:solidFill>
          </p:spPr>
          <p:txBody>
            <a:bodyPr/>
            <a:lstStyle/>
            <a:p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916"/>
              <a:ext cx="1150099" cy="440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067"/>
                </a:lnSpc>
              </a:pPr>
              <a:r>
                <a:rPr lang="en-US" sz="4000" spc="221">
                  <a:solidFill>
                    <a:srgbClr val="FF0000"/>
                  </a:solidFill>
                </a:rPr>
                <a:t>2. Chức năng</a:t>
              </a:r>
              <a:endParaRPr lang="vi-VN" sz="4000" spc="22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flipH="1">
            <a:off x="9795125" y="200565"/>
            <a:ext cx="1844049" cy="229074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69433" y="838200"/>
            <a:ext cx="7134860" cy="2043007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7467"/>
              </a:lnSpc>
            </a:pPr>
            <a:r>
              <a:rPr lang="en-US" sz="4400" spc="331">
                <a:solidFill>
                  <a:srgbClr val="000000"/>
                </a:solidFill>
                <a:cs typeface="Calibri" panose="020F0502020204030204" charset="0"/>
              </a:rPr>
              <a:t>Quản lí môn học</a:t>
            </a:r>
          </a:p>
        </p:txBody>
      </p:sp>
    </p:spTree>
    <p:extLst>
      <p:ext uri="{BB962C8B-B14F-4D97-AF65-F5344CB8AC3E}">
        <p14:creationId xmlns:p14="http://schemas.microsoft.com/office/powerpoint/2010/main" val="3420992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214</Words>
  <Application>Microsoft Office PowerPoint</Application>
  <PresentationFormat>Widescreen</PresentationFormat>
  <Paragraphs>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JA Jayagiri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Baỏ Nguyễn</dc:creator>
  <cp:lastModifiedBy>Baỏ Nguyễn</cp:lastModifiedBy>
  <cp:revision>5</cp:revision>
  <dcterms:created xsi:type="dcterms:W3CDTF">2023-12-05T17:28:43Z</dcterms:created>
  <dcterms:modified xsi:type="dcterms:W3CDTF">2023-12-06T03:22:30Z</dcterms:modified>
</cp:coreProperties>
</file>

<file path=docProps/thumbnail.jpeg>
</file>